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78" r:id="rId5"/>
    <p:sldId id="2477" r:id="rId6"/>
    <p:sldId id="2494" r:id="rId7"/>
    <p:sldId id="2493" r:id="rId8"/>
    <p:sldId id="2497" r:id="rId9"/>
    <p:sldId id="2495" r:id="rId10"/>
    <p:sldId id="24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merakianalytics.com/riot/lol/resources/latest/en-US/" TargetMode="External"/><Relationship Id="rId2" Type="http://schemas.openxmlformats.org/officeDocument/2006/relationships/hyperlink" Target="https://developer.riotgames.com/docs/lo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www.communitydragon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Who is the Best League of Legends Champion?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 algn="ctr">
              <a:lnSpc>
                <a:spcPct val="100000"/>
              </a:lnSpc>
              <a:buNone/>
            </a:pPr>
            <a:br>
              <a:rPr lang="en-US" sz="2400" b="1" i="1" dirty="0"/>
            </a:br>
            <a:r>
              <a:rPr lang="en-US" sz="2400" b="1" dirty="0">
                <a:solidFill>
                  <a:srgbClr val="C00000"/>
                </a:solidFill>
              </a:rPr>
              <a:t>riot-api-bootcamp.thinkific.com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62" y="339664"/>
            <a:ext cx="7791962" cy="66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does the Riot API Provide?</a:t>
            </a:r>
          </a:p>
        </p:txBody>
      </p:sp>
      <p:grpSp>
        <p:nvGrpSpPr>
          <p:cNvPr id="130" name="Group 1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69169" y="1617681"/>
            <a:ext cx="5431234" cy="472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/>
              <a:t>Info can be downloaded as a JSON file via the Riot API web portal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https://developer.riotgames.com/docs/lol</a:t>
            </a: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Not always the most accurate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Format changes constantly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Assets scattered in different places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Community projects</a:t>
            </a: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https://cdn.merakianalytics.com/riot/lol/resources/latest/en-US/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https://www.communitydragon.org/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B164D-52DE-4A24-A159-5A6B5090F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403" y="1617681"/>
            <a:ext cx="5981690" cy="42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AB03EC-2F83-4185-B1D3-62F88F31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45334" y="1024807"/>
            <a:ext cx="8090626" cy="457131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9F20264-0432-4D18-B7B6-857A01F269B7}"/>
              </a:ext>
            </a:extLst>
          </p:cNvPr>
          <p:cNvSpPr txBox="1">
            <a:spLocks/>
          </p:cNvSpPr>
          <p:nvPr/>
        </p:nvSpPr>
        <p:spPr>
          <a:xfrm>
            <a:off x="3845334" y="4737507"/>
            <a:ext cx="8090626" cy="8586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dirty="0">
                <a:solidFill>
                  <a:srgbClr val="FFFFFF"/>
                </a:solidFill>
              </a:rPr>
              <a:t>Raw Riot API data for </a:t>
            </a:r>
            <a:r>
              <a:rPr lang="en-US" sz="1800" dirty="0" err="1">
                <a:solidFill>
                  <a:srgbClr val="FFFFFF"/>
                </a:solidFill>
              </a:rPr>
              <a:t>Aatrox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the Riot API Provide?</a:t>
            </a:r>
          </a:p>
        </p:txBody>
      </p:sp>
    </p:spTree>
    <p:extLst>
      <p:ext uri="{BB962C8B-B14F-4D97-AF65-F5344CB8AC3E}">
        <p14:creationId xmlns:p14="http://schemas.microsoft.com/office/powerpoint/2010/main" val="258511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Automating an API request</a:t>
            </a:r>
            <a:endParaRPr lang="en-US" sz="3200" kern="1200" spc="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Riot Watcher, </a:t>
            </a:r>
            <a:r>
              <a:rPr lang="en-US" sz="1800" dirty="0" err="1"/>
              <a:t>DataDragonApi</a:t>
            </a:r>
            <a:r>
              <a:rPr lang="en-US" sz="1800" dirty="0"/>
              <a:t> end point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Python library for interacting with Riot API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9ADDB-1CDB-4A2C-919C-37952A1DA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88" y="2629312"/>
            <a:ext cx="7574902" cy="38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475CFD2E-41F1-C19A-648C-2CD57C981F4C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071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ACE3B66-6D37-F4FF-A24F-166F23C7FB5C}"/>
              </a:ext>
            </a:extLst>
          </p:cNvPr>
          <p:cNvSpPr txBox="1">
            <a:spLocks/>
          </p:cNvSpPr>
          <p:nvPr/>
        </p:nvSpPr>
        <p:spPr>
          <a:xfrm>
            <a:off x="6095999" y="4376691"/>
            <a:ext cx="5453270" cy="1621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or have questions about something you’re building, LMK!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C00000"/>
                </a:solidFill>
              </a:rPr>
              <a:t>riot-api-bootcamp.thinkific.com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885</TotalTime>
  <Words>447</Words>
  <Application>Microsoft Office PowerPoint</Application>
  <PresentationFormat>Widescreen</PresentationFormat>
  <Paragraphs>64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Who is the Best League of Legends Champion?</vt:lpstr>
      <vt:lpstr>What is the purpose of this course?</vt:lpstr>
      <vt:lpstr>PowerPoint Presentation</vt:lpstr>
      <vt:lpstr>What does the Riot API Provide?</vt:lpstr>
      <vt:lpstr>What does the Riot API Provide?</vt:lpstr>
      <vt:lpstr>Automating an API request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67</cp:revision>
  <dcterms:created xsi:type="dcterms:W3CDTF">2020-12-14T19:35:28Z</dcterms:created>
  <dcterms:modified xsi:type="dcterms:W3CDTF">2022-05-02T01:06:03Z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